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99" r:id="rId67"/>
    <p:sldId id="400" r:id="rId68"/>
    <p:sldId id="388" r:id="rId69"/>
    <p:sldId id="389" r:id="rId7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56995"/>
            <a:ext cx="1153477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981200"/>
            <a:ext cx="113347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050" y="206756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0" y="1990725"/>
            <a:ext cx="106299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785" y="28143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" y="1722755"/>
            <a:ext cx="1037272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8665" y="38728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99565"/>
            <a:ext cx="114871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4110" y="4817110"/>
            <a:ext cx="15830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4110" y="5658485"/>
            <a:ext cx="24053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71370"/>
            <a:ext cx="115347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88000" y="2162175"/>
            <a:ext cx="14408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1415" y="3117215"/>
            <a:ext cx="14408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5845" y="3457575"/>
            <a:ext cx="14408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0665"/>
            <a:ext cx="11544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33220"/>
            <a:ext cx="115252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55090"/>
            <a:ext cx="11534775" cy="529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23695"/>
            <a:ext cx="114776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415415"/>
            <a:ext cx="10820400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240" y="20961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9615" y="42221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563370"/>
            <a:ext cx="115538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3753485"/>
            <a:ext cx="7305675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625" y="37534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1562100"/>
            <a:ext cx="109728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557655"/>
            <a:ext cx="110299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1280"/>
            <a:ext cx="115443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9300" y="135128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47495"/>
            <a:ext cx="116586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347595"/>
            <a:ext cx="116300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2405"/>
            <a:ext cx="115824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641475"/>
            <a:ext cx="108585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385" y="3082290"/>
            <a:ext cx="7724775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140" y="23996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533525"/>
            <a:ext cx="111728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595" y="32677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357120"/>
            <a:ext cx="11106150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22091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34135"/>
            <a:ext cx="1163002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160" y="119824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6200"/>
            <a:ext cx="103822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0070" y="13462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200" y="35293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52625"/>
            <a:ext cx="115062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04645"/>
            <a:ext cx="115538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343150"/>
            <a:ext cx="1155382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04645"/>
            <a:ext cx="116395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1472565"/>
            <a:ext cx="1128712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725" y="208661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590675"/>
            <a:ext cx="114014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81200"/>
            <a:ext cx="114871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1675" y="19812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569085"/>
            <a:ext cx="114776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33195"/>
            <a:ext cx="115728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85" y="1562100"/>
            <a:ext cx="100742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95120"/>
            <a:ext cx="114109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80" y="37782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8265"/>
            <a:ext cx="11601450" cy="1362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2814320"/>
            <a:ext cx="1147762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4115" y="427037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37090" y="501713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540510"/>
            <a:ext cx="1155382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8025" y="288417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87170"/>
            <a:ext cx="114585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2690" y="21151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6175" y="28898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371725"/>
            <a:ext cx="114395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95120"/>
            <a:ext cx="114871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95170"/>
            <a:ext cx="1156335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90725"/>
            <a:ext cx="1153477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77010"/>
            <a:ext cx="116205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76120"/>
            <a:ext cx="116109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" y="1352550"/>
            <a:ext cx="113252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260" y="135255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9120" y="20142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60" y="28270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260" y="359219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260" y="43110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260" y="51428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57070"/>
            <a:ext cx="1153477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638300"/>
            <a:ext cx="1098232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140" y="23514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200" y="311721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140" y="38169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140" y="45967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2028825"/>
            <a:ext cx="1088707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0250" y="20288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200" y="277558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100" y="347535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200" y="42691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76400"/>
            <a:ext cx="116109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00250"/>
            <a:ext cx="116967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92290" y="2698750"/>
            <a:ext cx="19043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57070"/>
            <a:ext cx="1163002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12355" y="1839595"/>
            <a:ext cx="18002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57640" y="2623820"/>
            <a:ext cx="1554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20" y="4183380"/>
            <a:ext cx="12903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6680"/>
            <a:ext cx="115062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71130" y="1898015"/>
            <a:ext cx="96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3045" y="2691765"/>
            <a:ext cx="96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9910" y="4251325"/>
            <a:ext cx="96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5335" y="5064125"/>
            <a:ext cx="96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57070"/>
            <a:ext cx="114871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18835" y="2597150"/>
            <a:ext cx="17913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9760" y="4137660"/>
            <a:ext cx="12915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91615"/>
            <a:ext cx="114395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2535" y="2918460"/>
            <a:ext cx="1053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95120"/>
            <a:ext cx="115443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5210" y="1387475"/>
            <a:ext cx="15932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500" y="4535170"/>
            <a:ext cx="15932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381250"/>
            <a:ext cx="115824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1521460"/>
            <a:ext cx="104679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15951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525" y="387286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00250"/>
            <a:ext cx="1156335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0910" y="2578100"/>
            <a:ext cx="18567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6660" y="4166235"/>
            <a:ext cx="11391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14170"/>
            <a:ext cx="114966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5015" y="3785870"/>
            <a:ext cx="43046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1446530"/>
            <a:ext cx="102584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6895" y="1301115"/>
            <a:ext cx="7348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6895" y="3578860"/>
            <a:ext cx="65646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6895" y="5081905"/>
            <a:ext cx="81032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1662430"/>
            <a:ext cx="106965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5310" y="2245995"/>
            <a:ext cx="56845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85645"/>
            <a:ext cx="1156335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885315"/>
            <a:ext cx="74866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18970"/>
            <a:ext cx="1154430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5745"/>
            <a:ext cx="1154430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4485" y="1595120"/>
            <a:ext cx="117049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485" y="2851150"/>
            <a:ext cx="117049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485" y="4071620"/>
            <a:ext cx="117049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485" y="5318760"/>
            <a:ext cx="117049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7660"/>
            <a:ext cx="115824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00" y="1558925"/>
            <a:ext cx="1158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800" y="2797175"/>
            <a:ext cx="1158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800" y="4035425"/>
            <a:ext cx="1158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800" y="5273675"/>
            <a:ext cx="11582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600200"/>
            <a:ext cx="104965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24079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395220"/>
            <a:ext cx="11163300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150" y="239522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07490"/>
            <a:ext cx="113919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765" y="23133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5340" y="379730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